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8" r:id="rId3"/>
    <p:sldId id="296" r:id="rId4"/>
    <p:sldId id="297" r:id="rId5"/>
    <p:sldId id="290" r:id="rId6"/>
    <p:sldId id="291" r:id="rId7"/>
    <p:sldId id="293" r:id="rId8"/>
    <p:sldId id="292" r:id="rId9"/>
    <p:sldId id="300" r:id="rId10"/>
    <p:sldId id="301" r:id="rId11"/>
    <p:sldId id="30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8B8B"/>
    <a:srgbClr val="F2B4B8"/>
    <a:srgbClr val="F5C3C7"/>
    <a:srgbClr val="F5C1C5"/>
    <a:srgbClr val="E76B74"/>
    <a:srgbClr val="F0A6AB"/>
    <a:srgbClr val="ED9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2EE23-6857-4876-A0AE-F117277EDC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6AEE776-AE58-44D6-8C0F-56C5E18A5EE5}">
      <dgm:prSet phldrT="[Text]"/>
      <dgm:spPr/>
      <dgm:t>
        <a:bodyPr/>
        <a:lstStyle/>
        <a:p>
          <a:r>
            <a:rPr lang="en-IE" dirty="0"/>
            <a:t>Budgetary Review</a:t>
          </a:r>
        </a:p>
      </dgm:t>
    </dgm:pt>
    <dgm:pt modelId="{338FCE62-CDBE-480F-80A4-E73DCDC05AE4}" type="parTrans" cxnId="{B9CF0C92-AC2F-47AB-8BE1-481C8DE1BEE9}">
      <dgm:prSet/>
      <dgm:spPr/>
      <dgm:t>
        <a:bodyPr/>
        <a:lstStyle/>
        <a:p>
          <a:endParaRPr lang="en-IE"/>
        </a:p>
      </dgm:t>
    </dgm:pt>
    <dgm:pt modelId="{B44A8AAC-5E97-4EAD-A114-779721159856}" type="sibTrans" cxnId="{B9CF0C92-AC2F-47AB-8BE1-481C8DE1BEE9}">
      <dgm:prSet/>
      <dgm:spPr/>
      <dgm:t>
        <a:bodyPr/>
        <a:lstStyle/>
        <a:p>
          <a:endParaRPr lang="en-IE"/>
        </a:p>
      </dgm:t>
    </dgm:pt>
    <dgm:pt modelId="{0D8E698F-6C24-4E00-9564-1EE269EC8AF9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/>
            <a:t>Legal review</a:t>
          </a:r>
        </a:p>
      </dgm:t>
    </dgm:pt>
    <dgm:pt modelId="{9FD5EEC9-2428-4C4A-AD2F-1BB9C6995F95}" type="parTrans" cxnId="{BAFBC719-1C2F-4B6C-9CDF-E1AA1C2E946A}">
      <dgm:prSet/>
      <dgm:spPr/>
      <dgm:t>
        <a:bodyPr/>
        <a:lstStyle/>
        <a:p>
          <a:endParaRPr lang="en-IE"/>
        </a:p>
      </dgm:t>
    </dgm:pt>
    <dgm:pt modelId="{8771D8BF-54B2-40A1-888B-BBED16DBAAAD}" type="sibTrans" cxnId="{BAFBC719-1C2F-4B6C-9CDF-E1AA1C2E946A}">
      <dgm:prSet/>
      <dgm:spPr/>
      <dgm:t>
        <a:bodyPr/>
        <a:lstStyle/>
        <a:p>
          <a:endParaRPr lang="en-IE"/>
        </a:p>
      </dgm:t>
    </dgm:pt>
    <dgm:pt modelId="{292147A0-B01F-4595-AC14-15FCA8D27008}">
      <dgm:prSet phldrT="[Text]"/>
      <dgm:spPr/>
      <dgm:t>
        <a:bodyPr/>
        <a:lstStyle/>
        <a:p>
          <a:r>
            <a:rPr lang="en-IE" dirty="0"/>
            <a:t>PFQ</a:t>
          </a:r>
        </a:p>
      </dgm:t>
    </dgm:pt>
    <dgm:pt modelId="{585234AA-646E-413C-97A6-1B94C95147E0}" type="parTrans" cxnId="{F0CD66D5-8278-456A-94B7-D6DA9FE113B5}">
      <dgm:prSet/>
      <dgm:spPr/>
      <dgm:t>
        <a:bodyPr/>
        <a:lstStyle/>
        <a:p>
          <a:endParaRPr lang="en-IE"/>
        </a:p>
      </dgm:t>
    </dgm:pt>
    <dgm:pt modelId="{606FB267-D21A-447F-A7F1-08FC1394DFD8}" type="sibTrans" cxnId="{F0CD66D5-8278-456A-94B7-D6DA9FE113B5}">
      <dgm:prSet/>
      <dgm:spPr/>
      <dgm:t>
        <a:bodyPr/>
        <a:lstStyle/>
        <a:p>
          <a:endParaRPr lang="en-IE"/>
        </a:p>
      </dgm:t>
    </dgm:pt>
    <dgm:pt modelId="{64A97AAD-C3DF-491C-9B8A-0F7EA0324C2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IE" dirty="0"/>
            <a:t>Institutional sign off / Letter of support</a:t>
          </a:r>
        </a:p>
      </dgm:t>
    </dgm:pt>
    <dgm:pt modelId="{CD929F43-F77D-425C-AE82-E6CE51382C25}" type="parTrans" cxnId="{CA671CDD-E9E7-4D82-8E32-4819F8F635C9}">
      <dgm:prSet/>
      <dgm:spPr/>
      <dgm:t>
        <a:bodyPr/>
        <a:lstStyle/>
        <a:p>
          <a:endParaRPr lang="en-IE"/>
        </a:p>
      </dgm:t>
    </dgm:pt>
    <dgm:pt modelId="{052D302F-AC2C-401A-A329-C2A8C28F90AD}" type="sibTrans" cxnId="{CA671CDD-E9E7-4D82-8E32-4819F8F635C9}">
      <dgm:prSet/>
      <dgm:spPr/>
      <dgm:t>
        <a:bodyPr/>
        <a:lstStyle/>
        <a:p>
          <a:endParaRPr lang="en-IE"/>
        </a:p>
      </dgm:t>
    </dgm:pt>
    <dgm:pt modelId="{E3C569B6-DD72-4E52-B2C3-1857A9BC4E9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IE" dirty="0"/>
            <a:t>Proposal support</a:t>
          </a:r>
        </a:p>
      </dgm:t>
    </dgm:pt>
    <dgm:pt modelId="{AD29C96E-51E2-4322-AFB8-6281A8466909}" type="parTrans" cxnId="{9D440E7B-04F7-40FB-BF54-F01A45AC47C7}">
      <dgm:prSet/>
      <dgm:spPr/>
      <dgm:t>
        <a:bodyPr/>
        <a:lstStyle/>
        <a:p>
          <a:endParaRPr lang="en-IE"/>
        </a:p>
      </dgm:t>
    </dgm:pt>
    <dgm:pt modelId="{823F5EE6-C796-4CB3-96BF-ED321395DF11}" type="sibTrans" cxnId="{9D440E7B-04F7-40FB-BF54-F01A45AC47C7}">
      <dgm:prSet/>
      <dgm:spPr/>
      <dgm:t>
        <a:bodyPr/>
        <a:lstStyle/>
        <a:p>
          <a:endParaRPr lang="en-IE"/>
        </a:p>
      </dgm:t>
    </dgm:pt>
    <dgm:pt modelId="{45A78F53-F0F4-4192-932D-65B5C1841967}" type="pres">
      <dgm:prSet presAssocID="{E6B2EE23-6857-4876-A0AE-F117277EDCB2}" presName="CompostProcess" presStyleCnt="0">
        <dgm:presLayoutVars>
          <dgm:dir/>
          <dgm:resizeHandles val="exact"/>
        </dgm:presLayoutVars>
      </dgm:prSet>
      <dgm:spPr/>
    </dgm:pt>
    <dgm:pt modelId="{73C60F26-033B-4006-A7A2-102B2B12F2E1}" type="pres">
      <dgm:prSet presAssocID="{E6B2EE23-6857-4876-A0AE-F117277EDCB2}" presName="arrow" presStyleLbl="bgShp" presStyleIdx="0" presStyleCnt="1"/>
      <dgm:spPr/>
    </dgm:pt>
    <dgm:pt modelId="{AF99C7EF-9F56-4A75-878B-91C7231D6D27}" type="pres">
      <dgm:prSet presAssocID="{E6B2EE23-6857-4876-A0AE-F117277EDCB2}" presName="linearProcess" presStyleCnt="0"/>
      <dgm:spPr/>
    </dgm:pt>
    <dgm:pt modelId="{0D624A2F-20B3-4A74-937B-B89381FA773D}" type="pres">
      <dgm:prSet presAssocID="{E3C569B6-DD72-4E52-B2C3-1857A9BC4E97}" presName="textNode" presStyleLbl="node1" presStyleIdx="0" presStyleCnt="5">
        <dgm:presLayoutVars>
          <dgm:bulletEnabled val="1"/>
        </dgm:presLayoutVars>
      </dgm:prSet>
      <dgm:spPr/>
    </dgm:pt>
    <dgm:pt modelId="{840C1FBB-C48B-4BD3-B850-32337459F589}" type="pres">
      <dgm:prSet presAssocID="{823F5EE6-C796-4CB3-96BF-ED321395DF11}" presName="sibTrans" presStyleCnt="0"/>
      <dgm:spPr/>
    </dgm:pt>
    <dgm:pt modelId="{0AE2E154-A3D7-42F5-9FA3-F8EC8BDEFD8D}" type="pres">
      <dgm:prSet presAssocID="{B6AEE776-AE58-44D6-8C0F-56C5E18A5EE5}" presName="textNode" presStyleLbl="node1" presStyleIdx="1" presStyleCnt="5">
        <dgm:presLayoutVars>
          <dgm:bulletEnabled val="1"/>
        </dgm:presLayoutVars>
      </dgm:prSet>
      <dgm:spPr/>
    </dgm:pt>
    <dgm:pt modelId="{D08893D1-A43B-41CF-BD2F-C31998330229}" type="pres">
      <dgm:prSet presAssocID="{B44A8AAC-5E97-4EAD-A114-779721159856}" presName="sibTrans" presStyleCnt="0"/>
      <dgm:spPr/>
    </dgm:pt>
    <dgm:pt modelId="{D7839159-C4A0-435F-880B-CCDDB5417589}" type="pres">
      <dgm:prSet presAssocID="{0D8E698F-6C24-4E00-9564-1EE269EC8AF9}" presName="textNode" presStyleLbl="node1" presStyleIdx="2" presStyleCnt="5" custLinFactNeighborX="-200" custLinFactNeighborY="-1593">
        <dgm:presLayoutVars>
          <dgm:bulletEnabled val="1"/>
        </dgm:presLayoutVars>
      </dgm:prSet>
      <dgm:spPr/>
    </dgm:pt>
    <dgm:pt modelId="{85FADEDD-961C-49D4-9CF6-6166B44A81B9}" type="pres">
      <dgm:prSet presAssocID="{8771D8BF-54B2-40A1-888B-BBED16DBAAAD}" presName="sibTrans" presStyleCnt="0"/>
      <dgm:spPr/>
    </dgm:pt>
    <dgm:pt modelId="{D17BE84A-9FDC-4EC0-AB47-AAD443FA5C25}" type="pres">
      <dgm:prSet presAssocID="{292147A0-B01F-4595-AC14-15FCA8D27008}" presName="textNode" presStyleLbl="node1" presStyleIdx="3" presStyleCnt="5">
        <dgm:presLayoutVars>
          <dgm:bulletEnabled val="1"/>
        </dgm:presLayoutVars>
      </dgm:prSet>
      <dgm:spPr/>
    </dgm:pt>
    <dgm:pt modelId="{B085A7C3-1A8A-46AA-95D4-13FD508C9226}" type="pres">
      <dgm:prSet presAssocID="{606FB267-D21A-447F-A7F1-08FC1394DFD8}" presName="sibTrans" presStyleCnt="0"/>
      <dgm:spPr/>
    </dgm:pt>
    <dgm:pt modelId="{3100392D-C9ED-416E-BDC4-F088F8168720}" type="pres">
      <dgm:prSet presAssocID="{64A97AAD-C3DF-491C-9B8A-0F7EA0324C2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AE54206-AC1E-4414-9FA8-6D71E42C5125}" type="presOf" srcId="{E6B2EE23-6857-4876-A0AE-F117277EDCB2}" destId="{45A78F53-F0F4-4192-932D-65B5C1841967}" srcOrd="0" destOrd="0" presId="urn:microsoft.com/office/officeart/2005/8/layout/hProcess9"/>
    <dgm:cxn modelId="{BAFBC719-1C2F-4B6C-9CDF-E1AA1C2E946A}" srcId="{E6B2EE23-6857-4876-A0AE-F117277EDCB2}" destId="{0D8E698F-6C24-4E00-9564-1EE269EC8AF9}" srcOrd="2" destOrd="0" parTransId="{9FD5EEC9-2428-4C4A-AD2F-1BB9C6995F95}" sibTransId="{8771D8BF-54B2-40A1-888B-BBED16DBAAAD}"/>
    <dgm:cxn modelId="{0C5CA14C-A95B-44B1-A7BB-30FC56C3D243}" type="presOf" srcId="{292147A0-B01F-4595-AC14-15FCA8D27008}" destId="{D17BE84A-9FDC-4EC0-AB47-AAD443FA5C25}" srcOrd="0" destOrd="0" presId="urn:microsoft.com/office/officeart/2005/8/layout/hProcess9"/>
    <dgm:cxn modelId="{0F84BA74-4E66-4851-A394-8EE63F798A4F}" type="presOf" srcId="{B6AEE776-AE58-44D6-8C0F-56C5E18A5EE5}" destId="{0AE2E154-A3D7-42F5-9FA3-F8EC8BDEFD8D}" srcOrd="0" destOrd="0" presId="urn:microsoft.com/office/officeart/2005/8/layout/hProcess9"/>
    <dgm:cxn modelId="{9D440E7B-04F7-40FB-BF54-F01A45AC47C7}" srcId="{E6B2EE23-6857-4876-A0AE-F117277EDCB2}" destId="{E3C569B6-DD72-4E52-B2C3-1857A9BC4E97}" srcOrd="0" destOrd="0" parTransId="{AD29C96E-51E2-4322-AFB8-6281A8466909}" sibTransId="{823F5EE6-C796-4CB3-96BF-ED321395DF11}"/>
    <dgm:cxn modelId="{B9CF0C92-AC2F-47AB-8BE1-481C8DE1BEE9}" srcId="{E6B2EE23-6857-4876-A0AE-F117277EDCB2}" destId="{B6AEE776-AE58-44D6-8C0F-56C5E18A5EE5}" srcOrd="1" destOrd="0" parTransId="{338FCE62-CDBE-480F-80A4-E73DCDC05AE4}" sibTransId="{B44A8AAC-5E97-4EAD-A114-779721159856}"/>
    <dgm:cxn modelId="{51655DBF-7C4C-4615-8812-A96CADC151D4}" type="presOf" srcId="{0D8E698F-6C24-4E00-9564-1EE269EC8AF9}" destId="{D7839159-C4A0-435F-880B-CCDDB5417589}" srcOrd="0" destOrd="0" presId="urn:microsoft.com/office/officeart/2005/8/layout/hProcess9"/>
    <dgm:cxn modelId="{249177C3-E074-4F62-AA20-10EA1FEDBBCD}" type="presOf" srcId="{64A97AAD-C3DF-491C-9B8A-0F7EA0324C2B}" destId="{3100392D-C9ED-416E-BDC4-F088F8168720}" srcOrd="0" destOrd="0" presId="urn:microsoft.com/office/officeart/2005/8/layout/hProcess9"/>
    <dgm:cxn modelId="{F0CD66D5-8278-456A-94B7-D6DA9FE113B5}" srcId="{E6B2EE23-6857-4876-A0AE-F117277EDCB2}" destId="{292147A0-B01F-4595-AC14-15FCA8D27008}" srcOrd="3" destOrd="0" parTransId="{585234AA-646E-413C-97A6-1B94C95147E0}" sibTransId="{606FB267-D21A-447F-A7F1-08FC1394DFD8}"/>
    <dgm:cxn modelId="{CA671CDD-E9E7-4D82-8E32-4819F8F635C9}" srcId="{E6B2EE23-6857-4876-A0AE-F117277EDCB2}" destId="{64A97AAD-C3DF-491C-9B8A-0F7EA0324C2B}" srcOrd="4" destOrd="0" parTransId="{CD929F43-F77D-425C-AE82-E6CE51382C25}" sibTransId="{052D302F-AC2C-401A-A329-C2A8C28F90AD}"/>
    <dgm:cxn modelId="{7613ECF6-FF7C-41CF-9875-CB6AAC0ED586}" type="presOf" srcId="{E3C569B6-DD72-4E52-B2C3-1857A9BC4E97}" destId="{0D624A2F-20B3-4A74-937B-B89381FA773D}" srcOrd="0" destOrd="0" presId="urn:microsoft.com/office/officeart/2005/8/layout/hProcess9"/>
    <dgm:cxn modelId="{79609F47-6849-45B2-AEF6-A7DD5E6355E2}" type="presParOf" srcId="{45A78F53-F0F4-4192-932D-65B5C1841967}" destId="{73C60F26-033B-4006-A7A2-102B2B12F2E1}" srcOrd="0" destOrd="0" presId="urn:microsoft.com/office/officeart/2005/8/layout/hProcess9"/>
    <dgm:cxn modelId="{4474BEDC-CA17-40DB-8774-282DE3540836}" type="presParOf" srcId="{45A78F53-F0F4-4192-932D-65B5C1841967}" destId="{AF99C7EF-9F56-4A75-878B-91C7231D6D27}" srcOrd="1" destOrd="0" presId="urn:microsoft.com/office/officeart/2005/8/layout/hProcess9"/>
    <dgm:cxn modelId="{5D580903-503B-436B-8BA0-E546992D9B4D}" type="presParOf" srcId="{AF99C7EF-9F56-4A75-878B-91C7231D6D27}" destId="{0D624A2F-20B3-4A74-937B-B89381FA773D}" srcOrd="0" destOrd="0" presId="urn:microsoft.com/office/officeart/2005/8/layout/hProcess9"/>
    <dgm:cxn modelId="{A1C15966-0FCE-4E35-AB71-42F08B4A0F69}" type="presParOf" srcId="{AF99C7EF-9F56-4A75-878B-91C7231D6D27}" destId="{840C1FBB-C48B-4BD3-B850-32337459F589}" srcOrd="1" destOrd="0" presId="urn:microsoft.com/office/officeart/2005/8/layout/hProcess9"/>
    <dgm:cxn modelId="{C5101431-6222-4670-9B36-BEB07A5893D3}" type="presParOf" srcId="{AF99C7EF-9F56-4A75-878B-91C7231D6D27}" destId="{0AE2E154-A3D7-42F5-9FA3-F8EC8BDEFD8D}" srcOrd="2" destOrd="0" presId="urn:microsoft.com/office/officeart/2005/8/layout/hProcess9"/>
    <dgm:cxn modelId="{59831891-1B5D-43EA-9415-B4DF111C4BD3}" type="presParOf" srcId="{AF99C7EF-9F56-4A75-878B-91C7231D6D27}" destId="{D08893D1-A43B-41CF-BD2F-C31998330229}" srcOrd="3" destOrd="0" presId="urn:microsoft.com/office/officeart/2005/8/layout/hProcess9"/>
    <dgm:cxn modelId="{9D6465A3-DD91-462C-B8E7-46F259AB9E42}" type="presParOf" srcId="{AF99C7EF-9F56-4A75-878B-91C7231D6D27}" destId="{D7839159-C4A0-435F-880B-CCDDB5417589}" srcOrd="4" destOrd="0" presId="urn:microsoft.com/office/officeart/2005/8/layout/hProcess9"/>
    <dgm:cxn modelId="{9D861E8B-ABC6-4169-A1C2-D09DAB025713}" type="presParOf" srcId="{AF99C7EF-9F56-4A75-878B-91C7231D6D27}" destId="{85FADEDD-961C-49D4-9CF6-6166B44A81B9}" srcOrd="5" destOrd="0" presId="urn:microsoft.com/office/officeart/2005/8/layout/hProcess9"/>
    <dgm:cxn modelId="{8C7D7C32-1756-4E8F-8B78-0E527702C233}" type="presParOf" srcId="{AF99C7EF-9F56-4A75-878B-91C7231D6D27}" destId="{D17BE84A-9FDC-4EC0-AB47-AAD443FA5C25}" srcOrd="6" destOrd="0" presId="urn:microsoft.com/office/officeart/2005/8/layout/hProcess9"/>
    <dgm:cxn modelId="{B184741F-5D4D-4137-A015-9AB223F83CAF}" type="presParOf" srcId="{AF99C7EF-9F56-4A75-878B-91C7231D6D27}" destId="{B085A7C3-1A8A-46AA-95D4-13FD508C9226}" srcOrd="7" destOrd="0" presId="urn:microsoft.com/office/officeart/2005/8/layout/hProcess9"/>
    <dgm:cxn modelId="{D1549C63-9640-4C8C-A6E1-8087F09A96A6}" type="presParOf" srcId="{AF99C7EF-9F56-4A75-878B-91C7231D6D27}" destId="{3100392D-C9ED-416E-BDC4-F088F816872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2EE23-6857-4876-A0AE-F117277EDC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6AEE776-AE58-44D6-8C0F-56C5E18A5EE5}">
      <dgm:prSet phldrT="[Text]"/>
      <dgm:spPr>
        <a:solidFill>
          <a:schemeClr val="accent4"/>
        </a:solidFill>
      </dgm:spPr>
      <dgm:t>
        <a:bodyPr/>
        <a:lstStyle/>
        <a:p>
          <a:r>
            <a:rPr lang="en-IE" dirty="0"/>
            <a:t>Budget reconciliation</a:t>
          </a:r>
        </a:p>
      </dgm:t>
    </dgm:pt>
    <dgm:pt modelId="{338FCE62-CDBE-480F-80A4-E73DCDC05AE4}" type="parTrans" cxnId="{B9CF0C92-AC2F-47AB-8BE1-481C8DE1BEE9}">
      <dgm:prSet/>
      <dgm:spPr/>
      <dgm:t>
        <a:bodyPr/>
        <a:lstStyle/>
        <a:p>
          <a:endParaRPr lang="en-IE"/>
        </a:p>
      </dgm:t>
    </dgm:pt>
    <dgm:pt modelId="{B44A8AAC-5E97-4EAD-A114-779721159856}" type="sibTrans" cxnId="{B9CF0C92-AC2F-47AB-8BE1-481C8DE1BEE9}">
      <dgm:prSet/>
      <dgm:spPr/>
      <dgm:t>
        <a:bodyPr/>
        <a:lstStyle/>
        <a:p>
          <a:endParaRPr lang="en-IE"/>
        </a:p>
      </dgm:t>
    </dgm:pt>
    <dgm:pt modelId="{0D8E698F-6C24-4E00-9564-1EE269EC8AF9}">
      <dgm:prSet phldrT="[Text]"/>
      <dgm:spPr>
        <a:solidFill>
          <a:schemeClr val="accent2"/>
        </a:solidFill>
      </dgm:spPr>
      <dgm:t>
        <a:bodyPr/>
        <a:lstStyle/>
        <a:p>
          <a:r>
            <a:rPr lang="en-IE" dirty="0"/>
            <a:t>Collaboration agreement </a:t>
          </a:r>
        </a:p>
      </dgm:t>
    </dgm:pt>
    <dgm:pt modelId="{9FD5EEC9-2428-4C4A-AD2F-1BB9C6995F95}" type="parTrans" cxnId="{BAFBC719-1C2F-4B6C-9CDF-E1AA1C2E946A}">
      <dgm:prSet/>
      <dgm:spPr/>
      <dgm:t>
        <a:bodyPr/>
        <a:lstStyle/>
        <a:p>
          <a:endParaRPr lang="en-IE"/>
        </a:p>
      </dgm:t>
    </dgm:pt>
    <dgm:pt modelId="{8771D8BF-54B2-40A1-888B-BBED16DBAAAD}" type="sibTrans" cxnId="{BAFBC719-1C2F-4B6C-9CDF-E1AA1C2E946A}">
      <dgm:prSet/>
      <dgm:spPr/>
      <dgm:t>
        <a:bodyPr/>
        <a:lstStyle/>
        <a:p>
          <a:endParaRPr lang="en-IE"/>
        </a:p>
      </dgm:t>
    </dgm:pt>
    <dgm:pt modelId="{292147A0-B01F-4595-AC14-15FCA8D27008}">
      <dgm:prSet phldrT="[Text]"/>
      <dgm:spPr>
        <a:solidFill>
          <a:schemeClr val="accent1"/>
        </a:solidFill>
      </dgm:spPr>
      <dgm:t>
        <a:bodyPr/>
        <a:lstStyle/>
        <a:p>
          <a:r>
            <a:rPr lang="en-IE" dirty="0"/>
            <a:t>Contract / grant agreement  review and sign off</a:t>
          </a:r>
        </a:p>
      </dgm:t>
    </dgm:pt>
    <dgm:pt modelId="{585234AA-646E-413C-97A6-1B94C95147E0}" type="parTrans" cxnId="{F0CD66D5-8278-456A-94B7-D6DA9FE113B5}">
      <dgm:prSet/>
      <dgm:spPr/>
      <dgm:t>
        <a:bodyPr/>
        <a:lstStyle/>
        <a:p>
          <a:endParaRPr lang="en-IE"/>
        </a:p>
      </dgm:t>
    </dgm:pt>
    <dgm:pt modelId="{606FB267-D21A-447F-A7F1-08FC1394DFD8}" type="sibTrans" cxnId="{F0CD66D5-8278-456A-94B7-D6DA9FE113B5}">
      <dgm:prSet/>
      <dgm:spPr/>
      <dgm:t>
        <a:bodyPr/>
        <a:lstStyle/>
        <a:p>
          <a:endParaRPr lang="en-IE"/>
        </a:p>
      </dgm:t>
    </dgm:pt>
    <dgm:pt modelId="{64A97AAD-C3DF-491C-9B8A-0F7EA0324C2B}">
      <dgm:prSet/>
      <dgm:spPr/>
      <dgm:t>
        <a:bodyPr/>
        <a:lstStyle/>
        <a:p>
          <a:r>
            <a:rPr lang="en-IE" dirty="0"/>
            <a:t>R account set up</a:t>
          </a:r>
        </a:p>
      </dgm:t>
    </dgm:pt>
    <dgm:pt modelId="{CD929F43-F77D-425C-AE82-E6CE51382C25}" type="parTrans" cxnId="{CA671CDD-E9E7-4D82-8E32-4819F8F635C9}">
      <dgm:prSet/>
      <dgm:spPr/>
      <dgm:t>
        <a:bodyPr/>
        <a:lstStyle/>
        <a:p>
          <a:endParaRPr lang="en-IE"/>
        </a:p>
      </dgm:t>
    </dgm:pt>
    <dgm:pt modelId="{052D302F-AC2C-401A-A329-C2A8C28F90AD}" type="sibTrans" cxnId="{CA671CDD-E9E7-4D82-8E32-4819F8F635C9}">
      <dgm:prSet/>
      <dgm:spPr/>
      <dgm:t>
        <a:bodyPr/>
        <a:lstStyle/>
        <a:p>
          <a:endParaRPr lang="en-IE"/>
        </a:p>
      </dgm:t>
    </dgm:pt>
    <dgm:pt modelId="{45A78F53-F0F4-4192-932D-65B5C1841967}" type="pres">
      <dgm:prSet presAssocID="{E6B2EE23-6857-4876-A0AE-F117277EDCB2}" presName="CompostProcess" presStyleCnt="0">
        <dgm:presLayoutVars>
          <dgm:dir/>
          <dgm:resizeHandles val="exact"/>
        </dgm:presLayoutVars>
      </dgm:prSet>
      <dgm:spPr/>
    </dgm:pt>
    <dgm:pt modelId="{73C60F26-033B-4006-A7A2-102B2B12F2E1}" type="pres">
      <dgm:prSet presAssocID="{E6B2EE23-6857-4876-A0AE-F117277EDCB2}" presName="arrow" presStyleLbl="bgShp" presStyleIdx="0" presStyleCnt="1"/>
      <dgm:spPr/>
    </dgm:pt>
    <dgm:pt modelId="{AF99C7EF-9F56-4A75-878B-91C7231D6D27}" type="pres">
      <dgm:prSet presAssocID="{E6B2EE23-6857-4876-A0AE-F117277EDCB2}" presName="linearProcess" presStyleCnt="0"/>
      <dgm:spPr/>
    </dgm:pt>
    <dgm:pt modelId="{0AE2E154-A3D7-42F5-9FA3-F8EC8BDEFD8D}" type="pres">
      <dgm:prSet presAssocID="{B6AEE776-AE58-44D6-8C0F-56C5E18A5EE5}" presName="textNode" presStyleLbl="node1" presStyleIdx="0" presStyleCnt="4">
        <dgm:presLayoutVars>
          <dgm:bulletEnabled val="1"/>
        </dgm:presLayoutVars>
      </dgm:prSet>
      <dgm:spPr/>
    </dgm:pt>
    <dgm:pt modelId="{D08893D1-A43B-41CF-BD2F-C31998330229}" type="pres">
      <dgm:prSet presAssocID="{B44A8AAC-5E97-4EAD-A114-779721159856}" presName="sibTrans" presStyleCnt="0"/>
      <dgm:spPr/>
    </dgm:pt>
    <dgm:pt modelId="{D7839159-C4A0-435F-880B-CCDDB5417589}" type="pres">
      <dgm:prSet presAssocID="{0D8E698F-6C24-4E00-9564-1EE269EC8AF9}" presName="textNode" presStyleLbl="node1" presStyleIdx="1" presStyleCnt="4" custLinFactX="100000" custLinFactNeighborX="164859" custLinFactNeighborY="2654">
        <dgm:presLayoutVars>
          <dgm:bulletEnabled val="1"/>
        </dgm:presLayoutVars>
      </dgm:prSet>
      <dgm:spPr/>
    </dgm:pt>
    <dgm:pt modelId="{85FADEDD-961C-49D4-9CF6-6166B44A81B9}" type="pres">
      <dgm:prSet presAssocID="{8771D8BF-54B2-40A1-888B-BBED16DBAAAD}" presName="sibTrans" presStyleCnt="0"/>
      <dgm:spPr/>
    </dgm:pt>
    <dgm:pt modelId="{D17BE84A-9FDC-4EC0-AB47-AAD443FA5C25}" type="pres">
      <dgm:prSet presAssocID="{292147A0-B01F-4595-AC14-15FCA8D27008}" presName="textNode" presStyleLbl="node1" presStyleIdx="2" presStyleCnt="4" custLinFactX="-97508" custLinFactNeighborX="-100000" custLinFactNeighborY="4248">
        <dgm:presLayoutVars>
          <dgm:bulletEnabled val="1"/>
        </dgm:presLayoutVars>
      </dgm:prSet>
      <dgm:spPr/>
    </dgm:pt>
    <dgm:pt modelId="{B085A7C3-1A8A-46AA-95D4-13FD508C9226}" type="pres">
      <dgm:prSet presAssocID="{606FB267-D21A-447F-A7F1-08FC1394DFD8}" presName="sibTrans" presStyleCnt="0"/>
      <dgm:spPr/>
    </dgm:pt>
    <dgm:pt modelId="{3100392D-C9ED-416E-BDC4-F088F8168720}" type="pres">
      <dgm:prSet presAssocID="{64A97AAD-C3DF-491C-9B8A-0F7EA0324C2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AE54206-AC1E-4414-9FA8-6D71E42C5125}" type="presOf" srcId="{E6B2EE23-6857-4876-A0AE-F117277EDCB2}" destId="{45A78F53-F0F4-4192-932D-65B5C1841967}" srcOrd="0" destOrd="0" presId="urn:microsoft.com/office/officeart/2005/8/layout/hProcess9"/>
    <dgm:cxn modelId="{BAFBC719-1C2F-4B6C-9CDF-E1AA1C2E946A}" srcId="{E6B2EE23-6857-4876-A0AE-F117277EDCB2}" destId="{0D8E698F-6C24-4E00-9564-1EE269EC8AF9}" srcOrd="1" destOrd="0" parTransId="{9FD5EEC9-2428-4C4A-AD2F-1BB9C6995F95}" sibTransId="{8771D8BF-54B2-40A1-888B-BBED16DBAAAD}"/>
    <dgm:cxn modelId="{0C5CA14C-A95B-44B1-A7BB-30FC56C3D243}" type="presOf" srcId="{292147A0-B01F-4595-AC14-15FCA8D27008}" destId="{D17BE84A-9FDC-4EC0-AB47-AAD443FA5C25}" srcOrd="0" destOrd="0" presId="urn:microsoft.com/office/officeart/2005/8/layout/hProcess9"/>
    <dgm:cxn modelId="{0F84BA74-4E66-4851-A394-8EE63F798A4F}" type="presOf" srcId="{B6AEE776-AE58-44D6-8C0F-56C5E18A5EE5}" destId="{0AE2E154-A3D7-42F5-9FA3-F8EC8BDEFD8D}" srcOrd="0" destOrd="0" presId="urn:microsoft.com/office/officeart/2005/8/layout/hProcess9"/>
    <dgm:cxn modelId="{B9CF0C92-AC2F-47AB-8BE1-481C8DE1BEE9}" srcId="{E6B2EE23-6857-4876-A0AE-F117277EDCB2}" destId="{B6AEE776-AE58-44D6-8C0F-56C5E18A5EE5}" srcOrd="0" destOrd="0" parTransId="{338FCE62-CDBE-480F-80A4-E73DCDC05AE4}" sibTransId="{B44A8AAC-5E97-4EAD-A114-779721159856}"/>
    <dgm:cxn modelId="{51655DBF-7C4C-4615-8812-A96CADC151D4}" type="presOf" srcId="{0D8E698F-6C24-4E00-9564-1EE269EC8AF9}" destId="{D7839159-C4A0-435F-880B-CCDDB5417589}" srcOrd="0" destOrd="0" presId="urn:microsoft.com/office/officeart/2005/8/layout/hProcess9"/>
    <dgm:cxn modelId="{249177C3-E074-4F62-AA20-10EA1FEDBBCD}" type="presOf" srcId="{64A97AAD-C3DF-491C-9B8A-0F7EA0324C2B}" destId="{3100392D-C9ED-416E-BDC4-F088F8168720}" srcOrd="0" destOrd="0" presId="urn:microsoft.com/office/officeart/2005/8/layout/hProcess9"/>
    <dgm:cxn modelId="{F0CD66D5-8278-456A-94B7-D6DA9FE113B5}" srcId="{E6B2EE23-6857-4876-A0AE-F117277EDCB2}" destId="{292147A0-B01F-4595-AC14-15FCA8D27008}" srcOrd="2" destOrd="0" parTransId="{585234AA-646E-413C-97A6-1B94C95147E0}" sibTransId="{606FB267-D21A-447F-A7F1-08FC1394DFD8}"/>
    <dgm:cxn modelId="{CA671CDD-E9E7-4D82-8E32-4819F8F635C9}" srcId="{E6B2EE23-6857-4876-A0AE-F117277EDCB2}" destId="{64A97AAD-C3DF-491C-9B8A-0F7EA0324C2B}" srcOrd="3" destOrd="0" parTransId="{CD929F43-F77D-425C-AE82-E6CE51382C25}" sibTransId="{052D302F-AC2C-401A-A329-C2A8C28F90AD}"/>
    <dgm:cxn modelId="{79609F47-6849-45B2-AEF6-A7DD5E6355E2}" type="presParOf" srcId="{45A78F53-F0F4-4192-932D-65B5C1841967}" destId="{73C60F26-033B-4006-A7A2-102B2B12F2E1}" srcOrd="0" destOrd="0" presId="urn:microsoft.com/office/officeart/2005/8/layout/hProcess9"/>
    <dgm:cxn modelId="{4474BEDC-CA17-40DB-8774-282DE3540836}" type="presParOf" srcId="{45A78F53-F0F4-4192-932D-65B5C1841967}" destId="{AF99C7EF-9F56-4A75-878B-91C7231D6D27}" srcOrd="1" destOrd="0" presId="urn:microsoft.com/office/officeart/2005/8/layout/hProcess9"/>
    <dgm:cxn modelId="{C5101431-6222-4670-9B36-BEB07A5893D3}" type="presParOf" srcId="{AF99C7EF-9F56-4A75-878B-91C7231D6D27}" destId="{0AE2E154-A3D7-42F5-9FA3-F8EC8BDEFD8D}" srcOrd="0" destOrd="0" presId="urn:microsoft.com/office/officeart/2005/8/layout/hProcess9"/>
    <dgm:cxn modelId="{59831891-1B5D-43EA-9415-B4DF111C4BD3}" type="presParOf" srcId="{AF99C7EF-9F56-4A75-878B-91C7231D6D27}" destId="{D08893D1-A43B-41CF-BD2F-C31998330229}" srcOrd="1" destOrd="0" presId="urn:microsoft.com/office/officeart/2005/8/layout/hProcess9"/>
    <dgm:cxn modelId="{9D6465A3-DD91-462C-B8E7-46F259AB9E42}" type="presParOf" srcId="{AF99C7EF-9F56-4A75-878B-91C7231D6D27}" destId="{D7839159-C4A0-435F-880B-CCDDB5417589}" srcOrd="2" destOrd="0" presId="urn:microsoft.com/office/officeart/2005/8/layout/hProcess9"/>
    <dgm:cxn modelId="{9D861E8B-ABC6-4169-A1C2-D09DAB025713}" type="presParOf" srcId="{AF99C7EF-9F56-4A75-878B-91C7231D6D27}" destId="{85FADEDD-961C-49D4-9CF6-6166B44A81B9}" srcOrd="3" destOrd="0" presId="urn:microsoft.com/office/officeart/2005/8/layout/hProcess9"/>
    <dgm:cxn modelId="{8C7D7C32-1756-4E8F-8B78-0E527702C233}" type="presParOf" srcId="{AF99C7EF-9F56-4A75-878B-91C7231D6D27}" destId="{D17BE84A-9FDC-4EC0-AB47-AAD443FA5C25}" srcOrd="4" destOrd="0" presId="urn:microsoft.com/office/officeart/2005/8/layout/hProcess9"/>
    <dgm:cxn modelId="{B184741F-5D4D-4137-A015-9AB223F83CAF}" type="presParOf" srcId="{AF99C7EF-9F56-4A75-878B-91C7231D6D27}" destId="{B085A7C3-1A8A-46AA-95D4-13FD508C9226}" srcOrd="5" destOrd="0" presId="urn:microsoft.com/office/officeart/2005/8/layout/hProcess9"/>
    <dgm:cxn modelId="{D1549C63-9640-4C8C-A6E1-8087F09A96A6}" type="presParOf" srcId="{AF99C7EF-9F56-4A75-878B-91C7231D6D27}" destId="{3100392D-C9ED-416E-BDC4-F088F816872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0F26-033B-4006-A7A2-102B2B12F2E1}">
      <dsp:nvSpPr>
        <dsp:cNvPr id="0" name=""/>
        <dsp:cNvSpPr/>
      </dsp:nvSpPr>
      <dsp:spPr>
        <a:xfrm>
          <a:off x="682228" y="0"/>
          <a:ext cx="7731918" cy="42211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24A2F-20B3-4A74-937B-B89381FA773D}">
      <dsp:nvSpPr>
        <dsp:cNvPr id="0" name=""/>
        <dsp:cNvSpPr/>
      </dsp:nvSpPr>
      <dsp:spPr>
        <a:xfrm>
          <a:off x="3997" y="1266348"/>
          <a:ext cx="1747765" cy="168846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Proposal support</a:t>
          </a:r>
        </a:p>
      </dsp:txBody>
      <dsp:txXfrm>
        <a:off x="86421" y="1348772"/>
        <a:ext cx="1582917" cy="1523617"/>
      </dsp:txXfrm>
    </dsp:sp>
    <dsp:sp modelId="{0AE2E154-A3D7-42F5-9FA3-F8EC8BDEFD8D}">
      <dsp:nvSpPr>
        <dsp:cNvPr id="0" name=""/>
        <dsp:cNvSpPr/>
      </dsp:nvSpPr>
      <dsp:spPr>
        <a:xfrm>
          <a:off x="1839151" y="1266348"/>
          <a:ext cx="1747765" cy="1688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Budgetary Review</a:t>
          </a:r>
        </a:p>
      </dsp:txBody>
      <dsp:txXfrm>
        <a:off x="1921575" y="1348772"/>
        <a:ext cx="1582917" cy="1523617"/>
      </dsp:txXfrm>
    </dsp:sp>
    <dsp:sp modelId="{D7839159-C4A0-435F-880B-CCDDB5417589}">
      <dsp:nvSpPr>
        <dsp:cNvPr id="0" name=""/>
        <dsp:cNvSpPr/>
      </dsp:nvSpPr>
      <dsp:spPr>
        <a:xfrm>
          <a:off x="3674130" y="1239451"/>
          <a:ext cx="1747765" cy="168846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Legal review</a:t>
          </a:r>
        </a:p>
      </dsp:txBody>
      <dsp:txXfrm>
        <a:off x="3756554" y="1321875"/>
        <a:ext cx="1582917" cy="1523617"/>
      </dsp:txXfrm>
    </dsp:sp>
    <dsp:sp modelId="{D17BE84A-9FDC-4EC0-AB47-AAD443FA5C25}">
      <dsp:nvSpPr>
        <dsp:cNvPr id="0" name=""/>
        <dsp:cNvSpPr/>
      </dsp:nvSpPr>
      <dsp:spPr>
        <a:xfrm>
          <a:off x="5509458" y="1266348"/>
          <a:ext cx="1747765" cy="1688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PFQ</a:t>
          </a:r>
        </a:p>
      </dsp:txBody>
      <dsp:txXfrm>
        <a:off x="5591882" y="1348772"/>
        <a:ext cx="1582917" cy="1523617"/>
      </dsp:txXfrm>
    </dsp:sp>
    <dsp:sp modelId="{3100392D-C9ED-416E-BDC4-F088F8168720}">
      <dsp:nvSpPr>
        <dsp:cNvPr id="0" name=""/>
        <dsp:cNvSpPr/>
      </dsp:nvSpPr>
      <dsp:spPr>
        <a:xfrm>
          <a:off x="7344612" y="1266348"/>
          <a:ext cx="1747765" cy="1688465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Institutional sign off / Letter of support</a:t>
          </a:r>
        </a:p>
      </dsp:txBody>
      <dsp:txXfrm>
        <a:off x="7427036" y="1348772"/>
        <a:ext cx="1582917" cy="1523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0F26-033B-4006-A7A2-102B2B12F2E1}">
      <dsp:nvSpPr>
        <dsp:cNvPr id="0" name=""/>
        <dsp:cNvSpPr/>
      </dsp:nvSpPr>
      <dsp:spPr>
        <a:xfrm>
          <a:off x="682228" y="0"/>
          <a:ext cx="7731918" cy="42211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2E154-A3D7-42F5-9FA3-F8EC8BDEFD8D}">
      <dsp:nvSpPr>
        <dsp:cNvPr id="0" name=""/>
        <dsp:cNvSpPr/>
      </dsp:nvSpPr>
      <dsp:spPr>
        <a:xfrm>
          <a:off x="4552" y="1266348"/>
          <a:ext cx="2189703" cy="168846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Budget reconciliation</a:t>
          </a:r>
        </a:p>
      </dsp:txBody>
      <dsp:txXfrm>
        <a:off x="86976" y="1348772"/>
        <a:ext cx="2024855" cy="1523617"/>
      </dsp:txXfrm>
    </dsp:sp>
    <dsp:sp modelId="{D7839159-C4A0-435F-880B-CCDDB5417589}">
      <dsp:nvSpPr>
        <dsp:cNvPr id="0" name=""/>
        <dsp:cNvSpPr/>
      </dsp:nvSpPr>
      <dsp:spPr>
        <a:xfrm>
          <a:off x="4673941" y="1311160"/>
          <a:ext cx="2189703" cy="168846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Collaboration agreement </a:t>
          </a:r>
        </a:p>
      </dsp:txBody>
      <dsp:txXfrm>
        <a:off x="4756365" y="1393584"/>
        <a:ext cx="2024855" cy="1523617"/>
      </dsp:txXfrm>
    </dsp:sp>
    <dsp:sp modelId="{D17BE84A-9FDC-4EC0-AB47-AAD443FA5C25}">
      <dsp:nvSpPr>
        <dsp:cNvPr id="0" name=""/>
        <dsp:cNvSpPr/>
      </dsp:nvSpPr>
      <dsp:spPr>
        <a:xfrm>
          <a:off x="2358308" y="1338074"/>
          <a:ext cx="2189703" cy="168846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Contract / grant agreement  review and sign off</a:t>
          </a:r>
        </a:p>
      </dsp:txBody>
      <dsp:txXfrm>
        <a:off x="2440732" y="1420498"/>
        <a:ext cx="2024855" cy="1523617"/>
      </dsp:txXfrm>
    </dsp:sp>
    <dsp:sp modelId="{3100392D-C9ED-416E-BDC4-F088F8168720}">
      <dsp:nvSpPr>
        <dsp:cNvPr id="0" name=""/>
        <dsp:cNvSpPr/>
      </dsp:nvSpPr>
      <dsp:spPr>
        <a:xfrm>
          <a:off x="6902118" y="1266348"/>
          <a:ext cx="2189703" cy="1688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R account set up</a:t>
          </a:r>
        </a:p>
      </dsp:txBody>
      <dsp:txXfrm>
        <a:off x="6984542" y="1348772"/>
        <a:ext cx="2024855" cy="1523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78" y="4414000"/>
            <a:ext cx="7528883" cy="118552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79" y="5684363"/>
            <a:ext cx="7528882" cy="928771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848174"/>
            <a:ext cx="1260000" cy="126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50" y="525307"/>
            <a:ext cx="1260000" cy="1260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40" y="3373134"/>
            <a:ext cx="3240000" cy="32400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065307"/>
            <a:ext cx="720000" cy="72000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30" y="2388174"/>
            <a:ext cx="720000" cy="720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50" y="1848174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370779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297690" y="525307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8514" y="1760765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8514" y="2710416"/>
            <a:ext cx="5272039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3962" y="1771650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818518" y="2718021"/>
            <a:ext cx="5282924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3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3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9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6"/>
            <a:ext cx="9096021" cy="41749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2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564335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5643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3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60496" y="1727651"/>
            <a:ext cx="3406619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1996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3894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67" y="1727650"/>
            <a:ext cx="3589447" cy="4199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10"/>
            <a:ext cx="8126507" cy="3475187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9986"/>
            <a:ext cx="8126507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19" y="3947797"/>
            <a:ext cx="276148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0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956854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9568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F278-C456-403B-9715-7A82943FFE8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research/support/ethics/socialresearch/" TargetMode="External"/><Relationship Id="rId2" Type="http://schemas.openxmlformats.org/officeDocument/2006/relationships/hyperlink" Target="mailto:srec@ucc.i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research/suppor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Research Support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78" y="5684363"/>
            <a:ext cx="7528882" cy="928771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b="1" dirty="0"/>
          </a:p>
          <a:p>
            <a:r>
              <a:rPr lang="en-GB" b="1" dirty="0"/>
              <a:t>Niamh Mundow    </a:t>
            </a:r>
            <a:r>
              <a:rPr lang="en-GB" dirty="0"/>
              <a:t>	EU Research Officer, RSS, OVPRI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6409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Ethics  / </a:t>
            </a:r>
            <a:br>
              <a:rPr lang="en-IE" dirty="0"/>
            </a:br>
            <a:r>
              <a:rPr lang="en-IE" dirty="0"/>
              <a:t> Biosafety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2001793"/>
            <a:ext cx="2016210" cy="142102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Ethics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977080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Liz Hales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570205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u="sng" dirty="0">
                <a:hlinkClick r:id="rId2"/>
              </a:rPr>
              <a:t>srec@ucc.ie</a:t>
            </a:r>
            <a:r>
              <a:rPr lang="en-IE" dirty="0"/>
              <a:t> . 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B091CB-1EC7-4568-9F03-4A813083BDCB}"/>
              </a:ext>
            </a:extLst>
          </p:cNvPr>
          <p:cNvSpPr/>
          <p:nvPr/>
        </p:nvSpPr>
        <p:spPr>
          <a:xfrm>
            <a:off x="3316942" y="3645242"/>
            <a:ext cx="687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https://www.ucc.ie/en/research/support/ethics/socialresearch/</a:t>
            </a:r>
            <a:endParaRPr lang="en-I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BE6432-94DD-4808-A5EE-593CE3CEBF84}"/>
              </a:ext>
            </a:extLst>
          </p:cNvPr>
          <p:cNvSpPr/>
          <p:nvPr/>
        </p:nvSpPr>
        <p:spPr>
          <a:xfrm>
            <a:off x="924698" y="4831464"/>
            <a:ext cx="2016210" cy="12645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Biosafety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D1736-9F7B-46CB-9105-D28A3382C78F}"/>
              </a:ext>
            </a:extLst>
          </p:cNvPr>
          <p:cNvSpPr/>
          <p:nvPr/>
        </p:nvSpPr>
        <p:spPr>
          <a:xfrm>
            <a:off x="3421853" y="4818379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Pat Casey &amp; Tom Dowdall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FC338A-5EF0-40B5-BBBC-D69D805B3856}"/>
              </a:ext>
            </a:extLst>
          </p:cNvPr>
          <p:cNvSpPr/>
          <p:nvPr/>
        </p:nvSpPr>
        <p:spPr>
          <a:xfrm>
            <a:off x="3421853" y="5312033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u="sng" dirty="0">
                <a:hlinkClick r:id="rId2"/>
              </a:rPr>
              <a:t>biosafety@ucc.ie</a:t>
            </a:r>
            <a:r>
              <a:rPr lang="en-IE" dirty="0"/>
              <a:t> . 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9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Contacting John Cryan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2001793"/>
            <a:ext cx="2016210" cy="142102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Personal Assistant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977080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Aoife Murphy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570205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pavpresearch@ucc.ie</a:t>
            </a:r>
          </a:p>
        </p:txBody>
      </p:sp>
    </p:spTree>
    <p:extLst>
      <p:ext uri="{BB962C8B-B14F-4D97-AF65-F5344CB8AC3E}">
        <p14:creationId xmlns:p14="http://schemas.microsoft.com/office/powerpoint/2010/main" val="92232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Research Support Services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849" y="2167796"/>
            <a:ext cx="9096375" cy="3155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3647" y="5838171"/>
            <a:ext cx="487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hlinkClick r:id="rId3"/>
              </a:rPr>
              <a:t>https://www.ucc.ie/en/research/support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602995" y="6355396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Niamh.mundow@ucc.ie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989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Research Support Services</a:t>
            </a:r>
            <a:endParaRPr lang="en-IE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934" y="1783547"/>
            <a:ext cx="1913964" cy="1928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51" y="1911224"/>
            <a:ext cx="1219200" cy="1946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390921" y="2101342"/>
            <a:ext cx="2859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Vice President Research &amp; Innovation</a:t>
            </a:r>
          </a:p>
          <a:p>
            <a:r>
              <a:rPr lang="en-GB" dirty="0"/>
              <a:t>Prof John Cryan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7912928" y="2101342"/>
            <a:ext cx="247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Director RSS </a:t>
            </a:r>
          </a:p>
          <a:p>
            <a:r>
              <a:rPr lang="en-GB" dirty="0"/>
              <a:t>Dr David O’ Connell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3849984" y="4787074"/>
            <a:ext cx="1408832" cy="12312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SFI / Research Centres / Industry</a:t>
            </a:r>
            <a:endParaRPr lang="en-IE" dirty="0"/>
          </a:p>
        </p:txBody>
      </p:sp>
      <p:sp>
        <p:nvSpPr>
          <p:cNvPr id="29" name="Rectangle 28"/>
          <p:cNvSpPr/>
          <p:nvPr/>
        </p:nvSpPr>
        <p:spPr>
          <a:xfrm>
            <a:off x="2275916" y="4787074"/>
            <a:ext cx="1297021" cy="121911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National Funding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549974" y="4766184"/>
            <a:ext cx="1556731" cy="121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European Funding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5535863" y="4799159"/>
            <a:ext cx="1408832" cy="12191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Non-standard / donations / charities</a:t>
            </a:r>
            <a:endParaRPr lang="en-I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3C729-0541-439B-B533-EAEA0D238355}"/>
              </a:ext>
            </a:extLst>
          </p:cNvPr>
          <p:cNvSpPr/>
          <p:nvPr/>
        </p:nvSpPr>
        <p:spPr>
          <a:xfrm>
            <a:off x="7264417" y="4799159"/>
            <a:ext cx="1297021" cy="12191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Ethics</a:t>
            </a:r>
            <a:endParaRPr lang="en-I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565D68-C876-4629-B4F1-54BC9E6FC7AE}"/>
              </a:ext>
            </a:extLst>
          </p:cNvPr>
          <p:cNvSpPr/>
          <p:nvPr/>
        </p:nvSpPr>
        <p:spPr>
          <a:xfrm>
            <a:off x="8916699" y="4799158"/>
            <a:ext cx="1297021" cy="12191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Biosafety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33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30" grpId="0" animBg="1"/>
      <p:bldP spid="32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E734-1DCF-43EE-9762-3BA1DE72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Pre-award support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9EA712-560B-4869-8AA2-7E44703AA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631694"/>
              </p:ext>
            </p:extLst>
          </p:nvPr>
        </p:nvGraphicFramePr>
        <p:xfrm>
          <a:off x="838200" y="1727200"/>
          <a:ext cx="9096375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547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E734-1DCF-43EE-9762-3BA1DE72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Successful award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9EA712-560B-4869-8AA2-7E44703AA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338455"/>
              </p:ext>
            </p:extLst>
          </p:nvPr>
        </p:nvGraphicFramePr>
        <p:xfrm>
          <a:off x="838200" y="1727200"/>
          <a:ext cx="9096375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12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Contacts for European Funding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2001793"/>
            <a:ext cx="2016210" cy="1421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Pre-award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977080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EU Research Support Officers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570205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Niamh.mundow@ucc.ie	;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Imma.Zoppi@ucc.ie;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n.uibhreithiunaigh@ucc.ie</a:t>
            </a:r>
          </a:p>
        </p:txBody>
      </p:sp>
      <p:sp>
        <p:nvSpPr>
          <p:cNvPr id="8" name="Rectangle 7"/>
          <p:cNvSpPr/>
          <p:nvPr/>
        </p:nvSpPr>
        <p:spPr>
          <a:xfrm>
            <a:off x="924698" y="4242484"/>
            <a:ext cx="2115064" cy="1964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Post-award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4606" y="4242485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EU Research Administrator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4606" y="4736757"/>
            <a:ext cx="5721178" cy="453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Niamh.mundow@ucc.ie; Marthaphelan@ucc.ie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4606" y="5317522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EU Contracts Officer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84606" y="5754128"/>
            <a:ext cx="5721178" cy="453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F.oshea@ucc.ie</a:t>
            </a:r>
          </a:p>
        </p:txBody>
      </p:sp>
    </p:spTree>
    <p:extLst>
      <p:ext uri="{BB962C8B-B14F-4D97-AF65-F5344CB8AC3E}">
        <p14:creationId xmlns:p14="http://schemas.microsoft.com/office/powerpoint/2010/main" val="382920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Contacts for National Funding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2001793"/>
            <a:ext cx="2016210" cy="142102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Research Support Administrator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977080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IRC, HRB, </a:t>
            </a:r>
            <a:r>
              <a:rPr lang="en-IE" dirty="0" err="1"/>
              <a:t>Wellcome</a:t>
            </a:r>
            <a:r>
              <a:rPr lang="en-IE" dirty="0"/>
              <a:t>, Teagasc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570205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Patricia.deasy@ucc.ie</a:t>
            </a:r>
          </a:p>
        </p:txBody>
      </p:sp>
      <p:sp>
        <p:nvSpPr>
          <p:cNvPr id="8" name="Rectangle 7"/>
          <p:cNvSpPr/>
          <p:nvPr/>
        </p:nvSpPr>
        <p:spPr>
          <a:xfrm>
            <a:off x="924698" y="4242484"/>
            <a:ext cx="2016210" cy="171347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Research support officer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4606" y="4242484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EU Research Administrator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4606" y="4819136"/>
            <a:ext cx="5721178" cy="11368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Irene.Kavanagh@ucc.ie</a:t>
            </a:r>
          </a:p>
        </p:txBody>
      </p:sp>
    </p:spTree>
    <p:extLst>
      <p:ext uri="{BB962C8B-B14F-4D97-AF65-F5344CB8AC3E}">
        <p14:creationId xmlns:p14="http://schemas.microsoft.com/office/powerpoint/2010/main" val="237770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Contacts for Research Centres and SFI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1834387"/>
            <a:ext cx="1917114" cy="9749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Research Support Administrator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823223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Pre-award and post-award SFI, EI, Industry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308519"/>
            <a:ext cx="5721178" cy="456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T.deane@ucc.ie</a:t>
            </a:r>
          </a:p>
        </p:txBody>
      </p:sp>
      <p:sp>
        <p:nvSpPr>
          <p:cNvPr id="8" name="Rectangle 7"/>
          <p:cNvSpPr/>
          <p:nvPr/>
        </p:nvSpPr>
        <p:spPr>
          <a:xfrm>
            <a:off x="924698" y="3017161"/>
            <a:ext cx="1917114" cy="10314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Senior Research support officer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4606" y="2995529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SFI Proposal </a:t>
            </a:r>
            <a:r>
              <a:rPr lang="en-IE" dirty="0"/>
              <a:t>review and advice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4606" y="3596643"/>
            <a:ext cx="5721178" cy="370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a.forde@ucc.ie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59591-B54A-4D7E-B17B-654B76F07585}"/>
              </a:ext>
            </a:extLst>
          </p:cNvPr>
          <p:cNvSpPr/>
          <p:nvPr/>
        </p:nvSpPr>
        <p:spPr>
          <a:xfrm>
            <a:off x="838201" y="4344508"/>
            <a:ext cx="1917114" cy="17308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Contract officers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A18D64-603C-40B3-8DBB-1B699112F172}"/>
              </a:ext>
            </a:extLst>
          </p:cNvPr>
          <p:cNvSpPr/>
          <p:nvPr/>
        </p:nvSpPr>
        <p:spPr>
          <a:xfrm>
            <a:off x="3484606" y="4345834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APC, MAREI, </a:t>
            </a:r>
            <a:r>
              <a:rPr lang="en-IE" dirty="0" err="1"/>
              <a:t>iCRAG</a:t>
            </a:r>
            <a:r>
              <a:rPr lang="en-IE" dirty="0"/>
              <a:t>, LERO, CURAM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8880C7-82CD-4C91-B7FF-612E503F91B6}"/>
              </a:ext>
            </a:extLst>
          </p:cNvPr>
          <p:cNvSpPr/>
          <p:nvPr/>
        </p:nvSpPr>
        <p:spPr>
          <a:xfrm>
            <a:off x="3484606" y="4839244"/>
            <a:ext cx="5721178" cy="370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f.oshea@ucc.ie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978623-66E5-4FDD-B694-5AEC7E986B18}"/>
              </a:ext>
            </a:extLst>
          </p:cNvPr>
          <p:cNvSpPr/>
          <p:nvPr/>
        </p:nvSpPr>
        <p:spPr>
          <a:xfrm>
            <a:off x="3484606" y="5826064"/>
            <a:ext cx="5721178" cy="370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l.wallis@ucc.ie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50C893-FDA3-49ED-B990-04D2D1865A29}"/>
              </a:ext>
            </a:extLst>
          </p:cNvPr>
          <p:cNvSpPr/>
          <p:nvPr/>
        </p:nvSpPr>
        <p:spPr>
          <a:xfrm>
            <a:off x="3484606" y="5332654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Insight, Amber, SSPC, Connect, IPIC</a:t>
            </a:r>
          </a:p>
        </p:txBody>
      </p:sp>
    </p:spTree>
    <p:extLst>
      <p:ext uri="{BB962C8B-B14F-4D97-AF65-F5344CB8AC3E}">
        <p14:creationId xmlns:p14="http://schemas.microsoft.com/office/powerpoint/2010/main" val="35348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Contacts for Miscellaneous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2001793"/>
            <a:ext cx="2016210" cy="142102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Research Support Administrator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977080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Donations, Charities, HSE, NUI, </a:t>
            </a:r>
            <a:r>
              <a:rPr lang="en-IE" dirty="0" err="1"/>
              <a:t>SEAi</a:t>
            </a:r>
            <a:r>
              <a:rPr lang="en-IE" dirty="0"/>
              <a:t>, DAFM…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570205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Martha.phelan@ucc.ie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52E900-AF40-4703-98AC-1926F0B2F00D}"/>
              </a:ext>
            </a:extLst>
          </p:cNvPr>
          <p:cNvSpPr/>
          <p:nvPr/>
        </p:nvSpPr>
        <p:spPr>
          <a:xfrm>
            <a:off x="924698" y="4511910"/>
            <a:ext cx="2016210" cy="142102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Legal 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9CFAC0-D7BB-4D25-95A5-72A3BE8C481A}"/>
              </a:ext>
            </a:extLst>
          </p:cNvPr>
          <p:cNvSpPr/>
          <p:nvPr/>
        </p:nvSpPr>
        <p:spPr>
          <a:xfrm>
            <a:off x="3394959" y="4510218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Industry, DAFM, NDA, SFI co-funding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A55EE9-977C-4578-9309-DCC7EF93FDEE}"/>
              </a:ext>
            </a:extLst>
          </p:cNvPr>
          <p:cNvSpPr/>
          <p:nvPr/>
        </p:nvSpPr>
        <p:spPr>
          <a:xfrm>
            <a:off x="3394959" y="5115704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Sheila.creedon@ucc.ie</a:t>
            </a:r>
          </a:p>
        </p:txBody>
      </p:sp>
    </p:spTree>
    <p:extLst>
      <p:ext uri="{BB962C8B-B14F-4D97-AF65-F5344CB8AC3E}">
        <p14:creationId xmlns:p14="http://schemas.microsoft.com/office/powerpoint/2010/main" val="384248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Contacts for Clinical review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2001793"/>
            <a:ext cx="1881255" cy="114712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Clinical Research Contracts Officer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977080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/>
              <a:t>HRB, </a:t>
            </a:r>
            <a:r>
              <a:rPr lang="en-IE" sz="1200" dirty="0" err="1"/>
              <a:t>Wellcome</a:t>
            </a:r>
            <a:r>
              <a:rPr lang="en-IE" sz="1200" dirty="0"/>
              <a:t> Trust, DAFM, industry that have clinical component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570206"/>
            <a:ext cx="5721178" cy="578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L.wallis@ucc.ie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4606" y="3441354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3484606" y="4070945"/>
            <a:ext cx="5721178" cy="453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Maurice.dowling@ucc.ie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4606" y="4768252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3484606" y="5462293"/>
            <a:ext cx="5721178" cy="453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m.Costelloe@ucc.ie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A86E9-8FD6-4D44-93FC-F2C8512E6492}"/>
              </a:ext>
            </a:extLst>
          </p:cNvPr>
          <p:cNvSpPr/>
          <p:nvPr/>
        </p:nvSpPr>
        <p:spPr>
          <a:xfrm>
            <a:off x="924698" y="3441354"/>
            <a:ext cx="1881255" cy="114712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Clinical Research Reporting Officer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7D5DBA-C0A5-4872-B7D7-418028A0314F}"/>
              </a:ext>
            </a:extLst>
          </p:cNvPr>
          <p:cNvSpPr/>
          <p:nvPr/>
        </p:nvSpPr>
        <p:spPr>
          <a:xfrm>
            <a:off x="924697" y="4768252"/>
            <a:ext cx="1881255" cy="114712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Clinical Research support</a:t>
            </a:r>
          </a:p>
        </p:txBody>
      </p:sp>
    </p:spTree>
    <p:extLst>
      <p:ext uri="{BB962C8B-B14F-4D97-AF65-F5344CB8AC3E}">
        <p14:creationId xmlns:p14="http://schemas.microsoft.com/office/powerpoint/2010/main" val="3145100867"/>
      </p:ext>
    </p:extLst>
  </p:cSld>
  <p:clrMapOvr>
    <a:masterClrMapping/>
  </p:clrMapOvr>
</p:sld>
</file>

<file path=ppt/theme/theme1.xml><?xml version="1.0" encoding="utf-8"?>
<a:theme xmlns:a="http://schemas.openxmlformats.org/drawingml/2006/main" name="UCC Branded Template Traditional Ratio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pplying for a post doc 04.02.2021" id="{D5E0F335-8C86-42F9-9103-66695A4FA772}" vid="{8A2F4F2B-A0B8-4369-B589-3194BE5C4B5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Applying for a post doc 04.02.2021</Template>
  <TotalTime>1606</TotalTime>
  <Words>419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UCC Branded Template Traditional Ratio</vt:lpstr>
      <vt:lpstr>Research Support Services</vt:lpstr>
      <vt:lpstr>Research Support Services</vt:lpstr>
      <vt:lpstr>Pre-award support</vt:lpstr>
      <vt:lpstr>Successful award</vt:lpstr>
      <vt:lpstr>Contacts for European Funding</vt:lpstr>
      <vt:lpstr>Contacts for National Funding</vt:lpstr>
      <vt:lpstr>Contacts for Research Centres and SFI</vt:lpstr>
      <vt:lpstr>Contacts for Miscellaneous</vt:lpstr>
      <vt:lpstr>Contacts for Clinical review</vt:lpstr>
      <vt:lpstr>Ethics  /   Biosafety</vt:lpstr>
      <vt:lpstr>Contacting John Cryan</vt:lpstr>
      <vt:lpstr>Research Support Services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for Post-Doc Funding</dc:title>
  <dc:creator>Mundow, Niamh</dc:creator>
  <cp:lastModifiedBy>O'Regan, Mary Kate (Human Resources)</cp:lastModifiedBy>
  <cp:revision>117</cp:revision>
  <dcterms:created xsi:type="dcterms:W3CDTF">2021-01-28T23:37:27Z</dcterms:created>
  <dcterms:modified xsi:type="dcterms:W3CDTF">2021-06-16T15:53:36Z</dcterms:modified>
</cp:coreProperties>
</file>